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5" r:id="rId2"/>
    <p:sldId id="256" r:id="rId3"/>
    <p:sldId id="257" r:id="rId4"/>
    <p:sldId id="258" r:id="rId5"/>
    <p:sldId id="259" r:id="rId6"/>
    <p:sldId id="260" r:id="rId7"/>
    <p:sldId id="261" r:id="rId8"/>
    <p:sldId id="264" r:id="rId9"/>
    <p:sldId id="262" r:id="rId10"/>
    <p:sldId id="263" r:id="rId11"/>
  </p:sldIdLst>
  <p:sldSz cx="14630400" cy="8229600"/>
  <p:notesSz cx="8229600" cy="14630400"/>
  <p:embeddedFontLst>
    <p:embeddedFont>
      <p:font typeface="Heebo Light" panose="020F0502020204030204" pitchFamily="2" charset="-79"/>
      <p:regular r:id="rId13"/>
    </p:embeddedFont>
    <p:embeddedFont>
      <p:font typeface="Montserrat" panose="020F0502020204030204" pitchFamily="2" charset="0"/>
      <p:regular r:id="rId14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the Ename Claude Virgil" initials="EC" lastIdx="1" clrIdx="0">
    <p:extLst>
      <p:ext uri="{19B8F6BF-5375-455C-9EA6-DF929625EA0E}">
        <p15:presenceInfo xmlns:p15="http://schemas.microsoft.com/office/powerpoint/2012/main" userId="cc5f4c9dea5b299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13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6196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A82BFB87-AC26-6E68-FF73-2B5EBF502942}"/>
              </a:ext>
            </a:extLst>
          </p:cNvPr>
          <p:cNvSpPr txBox="1"/>
          <p:nvPr/>
        </p:nvSpPr>
        <p:spPr>
          <a:xfrm>
            <a:off x="1" y="587022"/>
            <a:ext cx="129687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>
                <a:solidFill>
                  <a:srgbClr val="0070C0"/>
                </a:solidFill>
              </a:rPr>
              <a:t>TASK 3: REQUIREMENT ANALYSIS</a:t>
            </a:r>
            <a:endParaRPr lang="fr-CA" sz="4400" dirty="0">
              <a:solidFill>
                <a:srgbClr val="0070C0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79C8D2B-7D72-C078-2F11-A7849C5912DF}"/>
              </a:ext>
            </a:extLst>
          </p:cNvPr>
          <p:cNvSpPr txBox="1"/>
          <p:nvPr/>
        </p:nvSpPr>
        <p:spPr>
          <a:xfrm>
            <a:off x="5565422" y="1577470"/>
            <a:ext cx="2314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/>
              <a:t>PRESENTED BY</a:t>
            </a:r>
            <a:r>
              <a:rPr lang="en-CA" dirty="0"/>
              <a:t>:</a:t>
            </a:r>
            <a:endParaRPr lang="fr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CE8866A-0A9F-6DA4-BCC6-045F0D70C0B0}"/>
              </a:ext>
            </a:extLst>
          </p:cNvPr>
          <p:cNvSpPr txBox="1"/>
          <p:nvPr/>
        </p:nvSpPr>
        <p:spPr>
          <a:xfrm>
            <a:off x="587021" y="3443111"/>
            <a:ext cx="5068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CA" dirty="0"/>
              <a:t>ETHE ENAME CLAUDE VIRGIL</a:t>
            </a:r>
            <a:r>
              <a:rPr lang="fr-CA" dirty="0"/>
              <a:t> (SENG22SE015)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CA" dirty="0"/>
              <a:t>ETIKWE RAMPSON (SENG22TE004)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CA" dirty="0"/>
              <a:t>AGBOR AYAMBA (SENG22TE002)</a:t>
            </a:r>
            <a:endParaRPr lang="en-CA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855AEC6-BDCE-9558-E25E-D5BD3729B914}"/>
              </a:ext>
            </a:extLst>
          </p:cNvPr>
          <p:cNvSpPr txBox="1"/>
          <p:nvPr/>
        </p:nvSpPr>
        <p:spPr>
          <a:xfrm>
            <a:off x="891822" y="6073422"/>
            <a:ext cx="43229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0070C0"/>
                </a:solidFill>
              </a:rPr>
              <a:t>COURSE TITLE</a:t>
            </a:r>
            <a:r>
              <a:rPr lang="en-CA" dirty="0"/>
              <a:t>: INTERNET PROGRAMING</a:t>
            </a:r>
          </a:p>
          <a:p>
            <a:r>
              <a:rPr lang="en-CA" dirty="0"/>
              <a:t>                                         AND</a:t>
            </a:r>
          </a:p>
          <a:p>
            <a:r>
              <a:rPr lang="en-CA" dirty="0"/>
              <a:t>                          MOBILE PROGRAMMING        </a:t>
            </a:r>
            <a:endParaRPr lang="fr-CA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AAFD6F0-1A03-80AB-D37B-9E77A45349AD}"/>
              </a:ext>
            </a:extLst>
          </p:cNvPr>
          <p:cNvSpPr txBox="1"/>
          <p:nvPr/>
        </p:nvSpPr>
        <p:spPr>
          <a:xfrm>
            <a:off x="10024533" y="6073422"/>
            <a:ext cx="2810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0070C0"/>
                </a:solidFill>
              </a:rPr>
              <a:t>COURSE INSTRUCTOR:</a:t>
            </a:r>
          </a:p>
          <a:p>
            <a:r>
              <a:rPr lang="en-CA" dirty="0"/>
              <a:t>DR. VALERY NKEMINI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543239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88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Takeaways and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36545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070979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Analysis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915728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Thorough review ensures well-defined, clear, and feasible requirements.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36545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070979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Stakeholder Engagement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915728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Active validation facilitates shared understanding and agreement.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5683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700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190536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Proceed to detailed design phase and prepare development plans based on the SRS.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0230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Requirement Analysis for Bio-metric Student Attendance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6880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requirement analysis phase is critical for the success of the bio-metric student attendance system project. It involves a thorough examination of the gathered requirements to ensure they are complete, clear, and technically feasible. This phase establishes a foundation for the project by identifying dependencies and addressing potential pitfalls early.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83846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well-conducted requirement analysis leads to a precise Software Requirements Specification (SRS) document and aligns stakeholder expectations, enabling smoother project execution and delivery.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52E90C-0FDF-CD68-6A22-9E3617CAF07F}"/>
              </a:ext>
            </a:extLst>
          </p:cNvPr>
          <p:cNvSpPr/>
          <p:nvPr/>
        </p:nvSpPr>
        <p:spPr>
          <a:xfrm>
            <a:off x="12739255" y="7699664"/>
            <a:ext cx="1787236" cy="52993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150" y="775335"/>
            <a:ext cx="7891701" cy="1118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Reviewing and Analyzing Requirements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26150" y="2161937"/>
            <a:ext cx="7891701" cy="1332071"/>
          </a:xfrm>
          <a:prstGeom prst="roundRect">
            <a:avLst>
              <a:gd name="adj" fmla="val 564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12602" y="2348389"/>
            <a:ext cx="2236470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Completeness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12602" y="2735104"/>
            <a:ext cx="7518797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Verify that all necessary requirements are captured, covering all system functional and operational scenarios.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26150" y="3672840"/>
            <a:ext cx="7891701" cy="1332071"/>
          </a:xfrm>
          <a:prstGeom prst="roundRect">
            <a:avLst>
              <a:gd name="adj" fmla="val 564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12602" y="3859292"/>
            <a:ext cx="2236470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Clarity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12602" y="4246007"/>
            <a:ext cx="7518797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Ensure requirements are clearly stated, unambiguous, and easily understood by all project participants.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26150" y="5183743"/>
            <a:ext cx="7891701" cy="1045845"/>
          </a:xfrm>
          <a:prstGeom prst="roundRect">
            <a:avLst>
              <a:gd name="adj" fmla="val 718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12602" y="5370195"/>
            <a:ext cx="2236470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Technical Feasibility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812602" y="5756910"/>
            <a:ext cx="7518797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Assess whether current technology supports the implementation of the specified features.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26150" y="6408420"/>
            <a:ext cx="7891701" cy="1045845"/>
          </a:xfrm>
          <a:prstGeom prst="roundRect">
            <a:avLst>
              <a:gd name="adj" fmla="val 718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12602" y="6594872"/>
            <a:ext cx="3012400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Dependency Relationships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812602" y="6981587"/>
            <a:ext cx="7518797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Identify interdependent requirements that influence design and implementation priorities.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355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Identifying Inconsistencies, Ambiguities, and Missing Information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4012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4791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Inconsistencies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969556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Detect conflicts or contradictions between requirements that may impact system behavior.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4012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54791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Ambiguities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969556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Highlight vague or unclear statements that can lead to misinterpretation during development.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4012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5479137"/>
            <a:ext cx="28476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 Information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969556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Spot any gaps or omitted details critical for comprehensive system definition and design.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8BB1FD-8328-29F4-E713-29FBDABFC788}"/>
              </a:ext>
            </a:extLst>
          </p:cNvPr>
          <p:cNvSpPr/>
          <p:nvPr/>
        </p:nvSpPr>
        <p:spPr>
          <a:xfrm>
            <a:off x="12656127" y="7730836"/>
            <a:ext cx="1870364" cy="3844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73072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Prioritizing Requirements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Importance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Rank requirements based on their impact on system functionality and user satisfaction.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Feasibility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Evaluate the technical and resource feasibility to determine realistic implementation timelines and effort.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005D46-06C1-F9E3-706F-2248376FC210}"/>
              </a:ext>
            </a:extLst>
          </p:cNvPr>
          <p:cNvSpPr/>
          <p:nvPr/>
        </p:nvSpPr>
        <p:spPr>
          <a:xfrm>
            <a:off x="12780818" y="7813964"/>
            <a:ext cx="1735282" cy="2909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860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Classifying Requirements: Functional vs Non-Functional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53138"/>
            <a:ext cx="36283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Functional Requirements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342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 authentication via biometric verification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764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Real-time attendance recording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6186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Generation of attendance reports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153138"/>
            <a:ext cx="43361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Non-Functional Requirements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7342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System response time under 2 seconds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1764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Data privacy and encryption compliance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6186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System uptime of 99.9%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A55626-8137-CB04-D441-5AD9CF95BBEC}"/>
              </a:ext>
            </a:extLst>
          </p:cNvPr>
          <p:cNvSpPr/>
          <p:nvPr/>
        </p:nvSpPr>
        <p:spPr>
          <a:xfrm>
            <a:off x="12760036" y="7772400"/>
            <a:ext cx="1756064" cy="3629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184" y="589240"/>
            <a:ext cx="7646432" cy="2005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Developing the Software Requirement Specification (SRS)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184" y="2915722"/>
            <a:ext cx="1069658" cy="15748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25715" y="3129558"/>
            <a:ext cx="2787968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Document Structure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25715" y="3592116"/>
            <a:ext cx="62559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Create sections detailing system overview, functionalities, constraints, and interfaces.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5184" y="4490561"/>
            <a:ext cx="1069658" cy="157484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25715" y="4704398"/>
            <a:ext cx="2719030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Clarity and Precision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25715" y="5166955"/>
            <a:ext cx="62559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Write clear, testable, and unambiguous requirements for developers and testers.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5184" y="6065401"/>
            <a:ext cx="1069658" cy="157484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25715" y="6279237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Version Control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25715" y="6741795"/>
            <a:ext cx="62559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Manage updates and track changes to maintain SRS accuracy throughout the project lifecycle.</a:t>
            </a:r>
            <a:endParaRPr lang="en-US" sz="16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BAB736-DE07-5C73-BF07-9E94D8946A0E}"/>
              </a:ext>
            </a:extLst>
          </p:cNvPr>
          <p:cNvSpPr/>
          <p:nvPr/>
        </p:nvSpPr>
        <p:spPr>
          <a:xfrm>
            <a:off x="12749645" y="7741227"/>
            <a:ext cx="1797628" cy="3844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95E7A38-AC43-9CDE-03A0-696EAC937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6264" y="155864"/>
            <a:ext cx="7938654" cy="793865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20B4EDB-0D40-80D1-ED82-7980164468D2}"/>
              </a:ext>
            </a:extLst>
          </p:cNvPr>
          <p:cNvSpPr/>
          <p:nvPr/>
        </p:nvSpPr>
        <p:spPr>
          <a:xfrm>
            <a:off x="12832773" y="7730837"/>
            <a:ext cx="1724891" cy="3636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61553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23420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Validating Requirements with Stakeholders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Review Sessions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Conduct iterative meetings with users, sponsors, and technical teams to verify requirement accuracy.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33909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Feedback Incorporation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Collect and integrate stakeholder input to resolve misunderstandings and improve completeness.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Final Sign-off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Obtain formal approval of requirements to establish shared commitment before development begins.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526B87-C68D-87C1-525A-27E5280CDB25}"/>
              </a:ext>
            </a:extLst>
          </p:cNvPr>
          <p:cNvSpPr/>
          <p:nvPr/>
        </p:nvSpPr>
        <p:spPr>
          <a:xfrm>
            <a:off x="12874336" y="7751618"/>
            <a:ext cx="1662546" cy="37407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473</Words>
  <Application>Microsoft Office PowerPoint</Application>
  <PresentationFormat>Personnalisé</PresentationFormat>
  <Paragraphs>72</Paragraphs>
  <Slides>10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Wingdings</vt:lpstr>
      <vt:lpstr>Arial</vt:lpstr>
      <vt:lpstr>Montserrat</vt:lpstr>
      <vt:lpstr>Heebo Light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Ethe Ename Claude Virgil</cp:lastModifiedBy>
  <cp:revision>3</cp:revision>
  <dcterms:created xsi:type="dcterms:W3CDTF">2025-05-05T15:12:34Z</dcterms:created>
  <dcterms:modified xsi:type="dcterms:W3CDTF">2025-05-06T11:27:14Z</dcterms:modified>
</cp:coreProperties>
</file>